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Приготовление горячего завтрака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Молочная каша, бутерброд.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78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904" y="1007184"/>
            <a:ext cx="7952982" cy="4207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бутербродов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97" y="1693936"/>
            <a:ext cx="3164861" cy="42198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13" y="1644671"/>
            <a:ext cx="3238760" cy="43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055" y="944555"/>
            <a:ext cx="7852773" cy="721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Белый хлеб с маслом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1994324"/>
            <a:ext cx="2907188" cy="3876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53" y="1991655"/>
            <a:ext cx="2909188" cy="3878919"/>
          </a:xfrm>
        </p:spPr>
      </p:pic>
    </p:spTree>
    <p:extLst>
      <p:ext uri="{BB962C8B-B14F-4D97-AF65-F5344CB8AC3E}">
        <p14:creationId xmlns:p14="http://schemas.microsoft.com/office/powerpoint/2010/main" val="62585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956" y="919502"/>
            <a:ext cx="8153398" cy="6086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Каша рисовая молочная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1894116"/>
            <a:ext cx="2982344" cy="39764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10" y="1891449"/>
            <a:ext cx="2984344" cy="3979127"/>
          </a:xfrm>
        </p:spPr>
      </p:pic>
    </p:spTree>
    <p:extLst>
      <p:ext uri="{BB962C8B-B14F-4D97-AF65-F5344CB8AC3E}">
        <p14:creationId xmlns:p14="http://schemas.microsoft.com/office/powerpoint/2010/main" val="6798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014" y="944554"/>
            <a:ext cx="8353814" cy="5836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Каша рисовая молочная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1710400"/>
            <a:ext cx="3120130" cy="41601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23" y="1710400"/>
            <a:ext cx="3109605" cy="4146141"/>
          </a:xfrm>
        </p:spPr>
      </p:pic>
    </p:spTree>
    <p:extLst>
      <p:ext uri="{BB962C8B-B14F-4D97-AF65-F5344CB8AC3E}">
        <p14:creationId xmlns:p14="http://schemas.microsoft.com/office/powerpoint/2010/main" val="18783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476" y="982133"/>
            <a:ext cx="8742121" cy="6587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Завтрак готов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1860712"/>
            <a:ext cx="3007396" cy="40098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23" y="1858044"/>
            <a:ext cx="3009397" cy="4012531"/>
          </a:xfrm>
        </p:spPr>
      </p:pic>
    </p:spTree>
    <p:extLst>
      <p:ext uri="{BB962C8B-B14F-4D97-AF65-F5344CB8AC3E}">
        <p14:creationId xmlns:p14="http://schemas.microsoft.com/office/powerpoint/2010/main" val="290606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178472" cy="286335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Приятного аппетита!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06" y="766175"/>
            <a:ext cx="3954000" cy="5272001"/>
          </a:xfrm>
        </p:spPr>
      </p:pic>
    </p:spTree>
    <p:extLst>
      <p:ext uri="{BB962C8B-B14F-4D97-AF65-F5344CB8AC3E}">
        <p14:creationId xmlns:p14="http://schemas.microsoft.com/office/powerpoint/2010/main" val="971662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Приготовление горячего завтрака</vt:lpstr>
      <vt:lpstr>Приготовление бутербродов</vt:lpstr>
      <vt:lpstr>Белый хлеб с маслом</vt:lpstr>
      <vt:lpstr>Каша рисовая молочная</vt:lpstr>
      <vt:lpstr>Каша рисовая молочная</vt:lpstr>
      <vt:lpstr>Завтрак готов</vt:lpstr>
      <vt:lpstr>Приятного аппетита!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горячего завтрака</dc:title>
  <dc:creator>МИША</dc:creator>
  <cp:lastModifiedBy>МИША</cp:lastModifiedBy>
  <cp:revision>2</cp:revision>
  <dcterms:created xsi:type="dcterms:W3CDTF">2023-05-16T20:17:16Z</dcterms:created>
  <dcterms:modified xsi:type="dcterms:W3CDTF">2023-05-16T20:35:09Z</dcterms:modified>
</cp:coreProperties>
</file>